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2" r:id="rId4"/>
    <p:sldId id="283" r:id="rId5"/>
    <p:sldId id="286" r:id="rId6"/>
    <p:sldId id="284" r:id="rId7"/>
    <p:sldId id="285" r:id="rId8"/>
    <p:sldId id="287" r:id="rId9"/>
    <p:sldId id="288" r:id="rId10"/>
    <p:sldId id="289" r:id="rId11"/>
    <p:sldId id="292" r:id="rId12"/>
    <p:sldId id="290" r:id="rId13"/>
    <p:sldId id="291" r:id="rId14"/>
    <p:sldId id="293" r:id="rId15"/>
    <p:sldId id="294" r:id="rId16"/>
    <p:sldId id="262" r:id="rId17"/>
    <p:sldId id="263" r:id="rId18"/>
    <p:sldId id="269" r:id="rId19"/>
    <p:sldId id="272" r:id="rId20"/>
    <p:sldId id="273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333399"/>
    <a:srgbClr val="CC3300"/>
    <a:srgbClr val="006600"/>
    <a:srgbClr val="003300"/>
    <a:srgbClr val="00FFFF"/>
    <a:srgbClr val="FF9900"/>
    <a:srgbClr val="3399FF"/>
    <a:srgbClr val="FFCC00"/>
    <a:srgbClr val="C95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3" autoAdjust="0"/>
    <p:restoredTop sz="86410" autoAdjust="0"/>
  </p:normalViewPr>
  <p:slideViewPr>
    <p:cSldViewPr snapToGrid="0">
      <p:cViewPr varScale="1">
        <p:scale>
          <a:sx n="64" d="100"/>
          <a:sy n="64" d="100"/>
        </p:scale>
        <p:origin x="12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86F74-0B66-4FBA-BB49-6274ED1CD86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0D38-8B62-41AF-9754-5E7F24860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5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0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7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6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3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6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3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1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8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1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9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5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9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8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F29C4-7D37-4AF5-BDD3-94DD28008D2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9C4F-00DC-4660-BDD2-0882E26AC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5486" cy="3695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57" y="0"/>
            <a:ext cx="4026943" cy="369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00" y="-17712"/>
            <a:ext cx="4462413" cy="42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334" y="4965174"/>
            <a:ext cx="3145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Piano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3" y="2440407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63" y="705804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18" y="95637"/>
            <a:ext cx="3317823" cy="431882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6307" y="1872269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2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334" y="4965174"/>
            <a:ext cx="3145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Piano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27" y="2492442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18" y="812847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10" y="-702"/>
            <a:ext cx="2754372" cy="44557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82058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9898" y="4960372"/>
            <a:ext cx="3509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Guitarra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6" y="2445120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46" y="67076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82" y="558573"/>
            <a:ext cx="4835717" cy="32238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61630" y="1887315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732949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-14448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9898" y="4960372"/>
            <a:ext cx="3509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Guitarra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266" y="5840672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7926" y="6199859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3" y="2576849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579881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98" y="14447"/>
            <a:ext cx="3066885" cy="446675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67293" y="1838185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732949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61025" y="4840397"/>
            <a:ext cx="3212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Saxofón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55686" y="5902226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el</a:t>
            </a:r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8405" y="6211669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A 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2543234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9130" y="4490802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74036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02" y="0"/>
            <a:ext cx="3147470" cy="45615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1173" y="5831791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99" y="6319231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5669" y="4678817"/>
            <a:ext cx="3212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Saxofón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3066" y="582827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</a:t>
            </a:r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el</a:t>
            </a:r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5777" y="6231901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A 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2543234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9130" y="4490802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740367"/>
            <a:ext cx="3875497" cy="12468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1173" y="5831791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4" y="0"/>
            <a:ext cx="2978623" cy="4467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348184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86" y="0"/>
            <a:ext cx="556181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072"/>
            <a:ext cx="50101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54" y="0"/>
            <a:ext cx="3858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89" y="21470"/>
            <a:ext cx="8799226" cy="6818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1470"/>
            <a:ext cx="7107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¿Sabias que tocar un instrumento musical…</a:t>
            </a:r>
          </a:p>
          <a:p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9321" y="658515"/>
            <a:ext cx="10276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…Te da habilidades cognitivas que ninguna otra actividad hace?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1007" y="2218543"/>
            <a:ext cx="11621123" cy="2363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 clase de instrumento, todo estudio, </a:t>
            </a:r>
            <a:r>
              <a:rPr lang="es-MX" sz="3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concierto, </a:t>
            </a:r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conlleva un desarrollo cognitivo neuronal importante en niños que estudian música.</a:t>
            </a:r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122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5227" y="5787845"/>
            <a:ext cx="10298243" cy="6446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88" y="0"/>
            <a:ext cx="5792463" cy="186355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979021" y="1937982"/>
            <a:ext cx="275531" cy="116914"/>
          </a:xfrm>
          <a:custGeom>
            <a:avLst/>
            <a:gdLst>
              <a:gd name="connsiteX0" fmla="*/ 0 w 275531"/>
              <a:gd name="connsiteY0" fmla="*/ 0 h 116914"/>
              <a:gd name="connsiteX1" fmla="*/ 136478 w 275531"/>
              <a:gd name="connsiteY1" fmla="*/ 40943 h 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531" h="116914">
                <a:moveTo>
                  <a:pt x="0" y="0"/>
                </a:moveTo>
                <a:cubicBezTo>
                  <a:pt x="526576" y="236561"/>
                  <a:pt x="136478" y="40943"/>
                  <a:pt x="136478" y="409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5208" y="2704918"/>
            <a:ext cx="33877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00" b="1" dirty="0" smtClean="0"/>
              <a:t>Violín</a:t>
            </a:r>
          </a:p>
          <a:p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Viola</a:t>
            </a:r>
          </a:p>
          <a:p>
            <a:r>
              <a:rPr lang="es-MX" sz="2600" b="1" dirty="0" smtClean="0"/>
              <a:t>Flauta Transversa</a:t>
            </a:r>
          </a:p>
          <a:p>
            <a:r>
              <a:rPr lang="es-MX" sz="2600" b="1" dirty="0" err="1" smtClean="0">
                <a:solidFill>
                  <a:schemeClr val="bg1">
                    <a:lumMod val="50000"/>
                  </a:schemeClr>
                </a:solidFill>
              </a:rPr>
              <a:t>Píccolo</a:t>
            </a:r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MX" sz="2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600" b="1" dirty="0" smtClean="0"/>
              <a:t>Pífano</a:t>
            </a:r>
          </a:p>
          <a:p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Saxofón</a:t>
            </a:r>
          </a:p>
          <a:p>
            <a:endParaRPr lang="es-MX" sz="2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034676" y="2653310"/>
            <a:ext cx="400571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600" b="1" dirty="0" smtClean="0"/>
              <a:t>Batería</a:t>
            </a:r>
          </a:p>
          <a:p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Ensamble de </a:t>
            </a:r>
            <a:r>
              <a:rPr lang="es-MX" sz="2600" b="1" dirty="0" err="1" smtClean="0">
                <a:solidFill>
                  <a:schemeClr val="bg1">
                    <a:lumMod val="50000"/>
                  </a:schemeClr>
                </a:solidFill>
              </a:rPr>
              <a:t>Percusiónes</a:t>
            </a:r>
            <a:endParaRPr lang="es-MX" sz="2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600" b="1" dirty="0" smtClean="0"/>
              <a:t>Guitarra acústica y eléctrica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Bajo e</a:t>
            </a:r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léctrico</a:t>
            </a:r>
          </a:p>
          <a:p>
            <a:r>
              <a:rPr lang="es-MX" sz="2600" b="1" dirty="0" smtClean="0"/>
              <a:t>Lenguaje Musical</a:t>
            </a:r>
          </a:p>
          <a:p>
            <a:r>
              <a:rPr lang="es-MX" sz="2600" b="1" dirty="0" smtClean="0">
                <a:solidFill>
                  <a:schemeClr val="bg1">
                    <a:lumMod val="50000"/>
                  </a:schemeClr>
                </a:solidFill>
              </a:rPr>
              <a:t>Piano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031" y="-341509"/>
            <a:ext cx="5383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s-MX" sz="2000" b="1" dirty="0" smtClean="0">
                <a:solidFill>
                  <a:srgbClr val="FFFF00"/>
                </a:solidFill>
              </a:rPr>
              <a:t>Sala de Ensayo y Taller de música</a:t>
            </a:r>
          </a:p>
          <a:p>
            <a:pPr algn="ctr"/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8425" y="6018162"/>
            <a:ext cx="4991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smtClean="0">
                <a:solidFill>
                  <a:srgbClr val="FFFF00"/>
                </a:solidFill>
              </a:rPr>
              <a:t>Luis G, Urbina #6–A, Col. Carolina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4796" y="5948595"/>
            <a:ext cx="42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FF00"/>
                </a:solidFill>
              </a:rPr>
              <a:t>Llámanos             777 464 6886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72" y="1900061"/>
            <a:ext cx="2973692" cy="3868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676" y="5936051"/>
            <a:ext cx="276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MUESTRA GRATIS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63" y="5940583"/>
            <a:ext cx="416133" cy="4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43" y="1131785"/>
            <a:ext cx="5429295" cy="46366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07855"/>
            <a:ext cx="1219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Estar en un escenario ayuda al desarrollo emocional del alumno. 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4885" y="66541"/>
            <a:ext cx="1219199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¿Sabías que todas </a:t>
            </a:r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s-MX" sz="3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emociones se pueden</a:t>
            </a:r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comprender </a:t>
            </a:r>
          </a:p>
          <a:p>
            <a:pPr algn="ctr"/>
            <a:r>
              <a:rPr lang="es-MX" sz="3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partir de un instrumento musical?</a:t>
            </a:r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3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4CFFD158-B9D6-4807-A81E-FB78905E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0CB7BF-9603-4E48-9807-D17894940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57" y="387927"/>
            <a:ext cx="4644689" cy="3417455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Taller de </a:t>
            </a:r>
            <a:br>
              <a:rPr lang="es-MX" sz="5400" b="1" dirty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r>
              <a:rPr lang="es-MX" sz="5400" b="1" dirty="0" smtClean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Percusiones</a:t>
            </a:r>
            <a:endParaRPr lang="es-MX" sz="5400" b="1" dirty="0">
              <a:solidFill>
                <a:schemeClr val="tx1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B2DEE1FA-7E16-4530-850A-65B11804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3"/>
            <a:ext cx="12192000" cy="685602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C04D3B40-E1DB-468F-A6D7-C1410AE7E2AC}"/>
              </a:ext>
            </a:extLst>
          </p:cNvPr>
          <p:cNvSpPr txBox="1">
            <a:spLocks/>
          </p:cNvSpPr>
          <p:nvPr/>
        </p:nvSpPr>
        <p:spPr>
          <a:xfrm>
            <a:off x="0" y="15667"/>
            <a:ext cx="12192000" cy="8710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Orquesta de Flautas</a:t>
            </a:r>
          </a:p>
        </p:txBody>
      </p:sp>
    </p:spTree>
    <p:extLst>
      <p:ext uri="{BB962C8B-B14F-4D97-AF65-F5344CB8AC3E}">
        <p14:creationId xmlns:p14="http://schemas.microsoft.com/office/powerpoint/2010/main" val="1891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4" y="0"/>
            <a:ext cx="5452056" cy="68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227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6870" y="2676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84" y="0"/>
            <a:ext cx="1014006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7325" y="119338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2060"/>
                </a:solidFill>
              </a:rPr>
              <a:t>LUPO</a:t>
            </a:r>
            <a:endParaRPr lang="es-MX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s-MX" b="1" dirty="0" smtClean="0">
                <a:solidFill>
                  <a:srgbClr val="002060"/>
                </a:solidFill>
              </a:rPr>
              <a:t>TALLER DE MUSICA Y SALA DE ENSAYO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561" y="5907958"/>
            <a:ext cx="43619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/>
              <a:t>Calle Luis G. Urbina #6 – A, Col. Carolina</a:t>
            </a:r>
          </a:p>
          <a:p>
            <a:pPr algn="ctr"/>
            <a:endParaRPr lang="es-MX" sz="1050" dirty="0" smtClean="0"/>
          </a:p>
          <a:p>
            <a:pPr algn="ctr"/>
            <a:r>
              <a:rPr lang="es-MX" sz="2000" dirty="0" smtClean="0"/>
              <a:t>Llámanos        777 464 6886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25" y="63309"/>
            <a:ext cx="1363735" cy="1774191"/>
          </a:xfrm>
          <a:prstGeom prst="rect">
            <a:avLst/>
          </a:prstGeom>
        </p:spPr>
      </p:pic>
      <p:sp>
        <p:nvSpPr>
          <p:cNvPr id="10" name="4-Point Star 9"/>
          <p:cNvSpPr/>
          <p:nvPr/>
        </p:nvSpPr>
        <p:spPr>
          <a:xfrm>
            <a:off x="5501390" y="434715"/>
            <a:ext cx="359764" cy="365787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10388183" y="434714"/>
            <a:ext cx="359764" cy="365787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08" y="6354234"/>
            <a:ext cx="345970" cy="3459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48574" y="63308"/>
            <a:ext cx="3015245" cy="5341344"/>
            <a:chOff x="662708" y="-56950"/>
            <a:chExt cx="3015245" cy="5845569"/>
          </a:xfrm>
        </p:grpSpPr>
        <p:sp>
          <p:nvSpPr>
            <p:cNvPr id="12" name="Rectangle 11"/>
            <p:cNvSpPr/>
            <p:nvPr/>
          </p:nvSpPr>
          <p:spPr>
            <a:xfrm rot="16200000">
              <a:off x="-1387102" y="2169149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9600" b="1" spc="600" dirty="0" smtClean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CLASES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-866388" y="2049809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3600" b="1" spc="600" dirty="0" smtClean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</a:t>
              </a:r>
              <a:r>
                <a:rPr lang="es-MX" sz="9600" b="1" spc="600" dirty="0" smtClean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58483" y="1992860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9600" b="1" spc="600" dirty="0" smtClean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BATERÍA</a:t>
              </a:r>
              <a:endParaRPr lang="en-US" sz="9600" b="1" cap="none" spc="600" dirty="0">
                <a:ln w="0"/>
                <a:solidFill>
                  <a:srgbClr val="33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717" y="5417432"/>
            <a:ext cx="276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660033"/>
                </a:solidFill>
              </a:rPr>
              <a:t>CLASE MUESTRA GRATIS</a:t>
            </a:r>
            <a:endParaRPr lang="en-US" sz="2000" b="1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2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372020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10" y="192058"/>
            <a:ext cx="4841394" cy="4303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3835" y="4502027"/>
            <a:ext cx="2928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violín</a:t>
            </a:r>
            <a:endParaRPr lang="en-US" sz="12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42" y="2382322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759" y="4529094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67" y="605550"/>
            <a:ext cx="3875497" cy="12468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3983" y="5757904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8933" y="1846513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3835" y="4502027"/>
            <a:ext cx="2928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violín</a:t>
            </a:r>
            <a:endParaRPr lang="en-US" sz="12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2" y="2379730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759" y="4529094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596789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22" y="-455486"/>
            <a:ext cx="3618788" cy="495429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6320" y="1771867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874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93267" y="4770015"/>
            <a:ext cx="6133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Flauta Traversa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81" y="2435775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1901" y="4380047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83" y="64018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34" y="637738"/>
            <a:ext cx="4776865" cy="30818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1630" y="18770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72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1167" y="4812393"/>
            <a:ext cx="6133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Flauta Traversa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43" y="2497358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3461" y="4385297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30" y="699317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8" y="515260"/>
            <a:ext cx="4823532" cy="32031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61630" y="18770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790165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46355" y="5049956"/>
            <a:ext cx="314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Batería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54" y="2378275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667" y="4449480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12" y="601523"/>
            <a:ext cx="3875497" cy="12468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10" y="20570"/>
            <a:ext cx="3612588" cy="44545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2141" y="18195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46355" y="5049956"/>
            <a:ext cx="314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 smtClean="0">
                <a:solidFill>
                  <a:srgbClr val="FF0000"/>
                </a:solidFill>
                <a:latin typeface="Freestyle Script" panose="030804020302050B0404" pitchFamily="66" charset="0"/>
              </a:rPr>
              <a:t>Batería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0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Tel.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 Col.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Carolina</a:t>
            </a: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93" y="2380307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667" y="4449480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95" y="686994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54" y="0"/>
            <a:ext cx="3971182" cy="45086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6307" y="1872269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  <a:endParaRPr lang="es-MX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1901" y="5775971"/>
            <a:ext cx="3028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</TotalTime>
  <Words>549</Words>
  <Application>Microsoft Office PowerPoint</Application>
  <PresentationFormat>Widescreen</PresentationFormat>
  <Paragraphs>144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Book Antiqua</vt:lpstr>
      <vt:lpstr>Calibri</vt:lpstr>
      <vt:lpstr>Calibri Light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Taller de  Percusiones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107</cp:revision>
  <dcterms:created xsi:type="dcterms:W3CDTF">2021-10-12T21:32:27Z</dcterms:created>
  <dcterms:modified xsi:type="dcterms:W3CDTF">2023-04-19T01:37:42Z</dcterms:modified>
</cp:coreProperties>
</file>